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4"/>
  </p:sldMasterIdLst>
  <p:notesMasterIdLst>
    <p:notesMasterId r:id="rId8"/>
  </p:notesMasterIdLst>
  <p:sldIdLst>
    <p:sldId id="3318" r:id="rId5"/>
    <p:sldId id="3322" r:id="rId6"/>
    <p:sldId id="3321" r:id="rId7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4086"/>
    <a:srgbClr val="113980"/>
    <a:srgbClr val="2D5693"/>
    <a:srgbClr val="134186"/>
    <a:srgbClr val="25B0DD"/>
    <a:srgbClr val="264D89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97" autoAdjust="0"/>
    <p:restoredTop sz="95515" autoAdjust="0"/>
  </p:normalViewPr>
  <p:slideViewPr>
    <p:cSldViewPr snapToGrid="0">
      <p:cViewPr varScale="1">
        <p:scale>
          <a:sx n="161" d="100"/>
          <a:sy n="161" d="100"/>
        </p:scale>
        <p:origin x="2504" y="2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60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75FC74C4-EB45-4033-A542-74D72AA3A02F}" type="datetimeFigureOut">
              <a:rPr lang="en-AU" smtClean="0"/>
              <a:pPr/>
              <a:t>14/10/2022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B238ACDF-9967-4732-818A-583F4060574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24335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8ACDF-9967-4732-818A-583F4060574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6180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9CF35-AB35-465D-94BF-789C5B1B0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B64AE4-9EE6-4B33-B194-025C11B5F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90BE2-A4F2-450D-B02A-B8B2CEA91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FF9CD-1D4C-4194-8988-E8181B06A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23465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97DDE-4283-4599-8F85-FFE9998E8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266" y="13259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147A5-0DFC-49FF-9B89-18B38BEBE7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266" y="1731307"/>
            <a:ext cx="78867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1FB63-4FB6-4BE4-ADDB-65B83DA74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6E162E-66A1-4700-B633-28ADEB76649B}"/>
              </a:ext>
            </a:extLst>
          </p:cNvPr>
          <p:cNvSpPr txBox="1"/>
          <p:nvPr userDrawn="1"/>
        </p:nvSpPr>
        <p:spPr>
          <a:xfrm>
            <a:off x="153266" y="6457600"/>
            <a:ext cx="29458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134086"/>
                </a:solidFill>
                <a:latin typeface="Lato" panose="020F0502020204030203" pitchFamily="34" charset="0"/>
              </a:rPr>
              <a:t>the chemistry to make water work</a:t>
            </a:r>
            <a:endParaRPr lang="en-AU" sz="1000" b="1" dirty="0">
              <a:solidFill>
                <a:srgbClr val="134086"/>
              </a:solidFill>
              <a:latin typeface="Lato" panose="020F0502020204030203" pitchFamily="34" charset="0"/>
            </a:endParaRP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65568CDC-FA6B-6E47-B8FC-FD3821FCD5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1286" y="6046681"/>
            <a:ext cx="16129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358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id="{64C9E9B7-F36C-184E-A7E8-369A7D5CD57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484034085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7772400" imgH="10058400" progId="TCLayout.ActiveDocument.1">
                  <p:embed/>
                </p:oleObj>
              </mc:Choice>
              <mc:Fallback>
                <p:oleObj name="think-cell Slide" r:id="rId5" imgW="7772400" imgH="10058400" progId="TCLayout.ActiveDocument.1">
                  <p:embed/>
                  <p:pic>
                    <p:nvPicPr>
                      <p:cNvPr id="10" name="Object 9" hidden="1">
                        <a:extLst>
                          <a:ext uri="{FF2B5EF4-FFF2-40B4-BE49-F238E27FC236}">
                            <a16:creationId xmlns:a16="http://schemas.microsoft.com/office/drawing/2014/main" id="{64C9E9B7-F36C-184E-A7E8-369A7D5CD57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F5BD65-773F-4BF2-A697-9D8D588C5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741E95-6B0F-452B-A494-DFAE891CB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B48C8-A76A-4657-9FB1-A3A5C86303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A0C18F-8A6C-46F5-A1C3-97220E338D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6125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AC68BF-5555-4A36-8E09-39242D4BDE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sz="2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</a:rPr>
              <a:t>Title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909DA7C-E903-45CB-BB9F-2F5481FA95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AU" sz="1400" dirty="0">
                <a:solidFill>
                  <a:srgbClr val="134086"/>
                </a:solidFill>
                <a:ea typeface="Roboto" panose="02000000000000000000" pitchFamily="2" charset="0"/>
                <a:cs typeface="+mj-cs"/>
              </a:rPr>
              <a:t>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4666CE-E74D-467D-AF33-5E62CF1F04C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D6D92B1-D70E-4617-99D7-B3082533ECE9}" type="slidenum">
              <a:rPr lang="en-AU" smtClean="0">
                <a:latin typeface="Lato" panose="020F0502020204030203" pitchFamily="34" charset="0"/>
              </a:rPr>
              <a:t>1</a:t>
            </a:fld>
            <a:endParaRPr lang="en-AU" dirty="0">
              <a:latin typeface="Lato" panose="020F0502020204030203" pitchFamily="34" charset="0"/>
            </a:endParaRPr>
          </a:p>
        </p:txBody>
      </p:sp>
      <p:pic>
        <p:nvPicPr>
          <p:cNvPr id="7" name="object 8">
            <a:extLst>
              <a:ext uri="{FF2B5EF4-FFF2-40B4-BE49-F238E27FC236}">
                <a16:creationId xmlns:a16="http://schemas.microsoft.com/office/drawing/2014/main" id="{D5A23ACC-E68D-4CDA-A72F-875704F6E57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63683" y="0"/>
            <a:ext cx="5629716" cy="7569200"/>
          </a:xfrm>
          <a:prstGeom prst="rect">
            <a:avLst/>
          </a:prstGeom>
        </p:spPr>
      </p:pic>
      <p:pic>
        <p:nvPicPr>
          <p:cNvPr id="10" name="object 7">
            <a:extLst>
              <a:ext uri="{FF2B5EF4-FFF2-40B4-BE49-F238E27FC236}">
                <a16:creationId xmlns:a16="http://schemas.microsoft.com/office/drawing/2014/main" id="{A8A627F8-C9BB-402D-8BD2-E389E6D90EAA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4516327"/>
            <a:ext cx="1670551" cy="7414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E5C1EC-9655-4CF1-B6BF-7D251A01A9A9}"/>
              </a:ext>
            </a:extLst>
          </p:cNvPr>
          <p:cNvSpPr txBox="1"/>
          <p:nvPr/>
        </p:nvSpPr>
        <p:spPr>
          <a:xfrm>
            <a:off x="1019448" y="5312330"/>
            <a:ext cx="67573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  <a:cs typeface="+mj-cs"/>
              </a:rPr>
              <a:t>the</a:t>
            </a:r>
            <a:r>
              <a:rPr lang="en-US" sz="1400" dirty="0">
                <a:solidFill>
                  <a:schemeClr val="tx2"/>
                </a:solidFill>
                <a:latin typeface="Lato" panose="020F0502020204030203" pitchFamily="34" charset="0"/>
              </a:rPr>
              <a:t> </a:t>
            </a:r>
            <a:r>
              <a:rPr lang="en-US" sz="1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  <a:cs typeface="+mj-cs"/>
              </a:rPr>
              <a:t>chemistry</a:t>
            </a:r>
            <a:r>
              <a:rPr lang="en-US" sz="1400" dirty="0">
                <a:solidFill>
                  <a:schemeClr val="tx2"/>
                </a:solidFill>
                <a:latin typeface="Lato" panose="020F0502020204030203" pitchFamily="34" charset="0"/>
              </a:rPr>
              <a:t> </a:t>
            </a:r>
            <a:r>
              <a:rPr lang="en-US" sz="1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  <a:cs typeface="+mj-cs"/>
              </a:rPr>
              <a:t>to</a:t>
            </a:r>
            <a:r>
              <a:rPr lang="en-US" sz="1400" dirty="0">
                <a:solidFill>
                  <a:schemeClr val="tx2"/>
                </a:solidFill>
                <a:latin typeface="Lato" panose="020F0502020204030203" pitchFamily="34" charset="0"/>
              </a:rPr>
              <a:t> </a:t>
            </a:r>
            <a:r>
              <a:rPr lang="en-US" sz="1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  <a:cs typeface="+mj-cs"/>
              </a:rPr>
              <a:t>make</a:t>
            </a:r>
            <a:r>
              <a:rPr lang="en-US" sz="1400" dirty="0">
                <a:solidFill>
                  <a:schemeClr val="tx2"/>
                </a:solidFill>
                <a:latin typeface="Lato" panose="020F0502020204030203" pitchFamily="34" charset="0"/>
              </a:rPr>
              <a:t> </a:t>
            </a:r>
            <a:r>
              <a:rPr lang="en-US" sz="1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  <a:cs typeface="+mj-cs"/>
              </a:rPr>
              <a:t>water</a:t>
            </a:r>
            <a:r>
              <a:rPr lang="en-US" sz="1400" dirty="0">
                <a:solidFill>
                  <a:schemeClr val="tx2"/>
                </a:solidFill>
                <a:latin typeface="Lato" panose="020F0502020204030203" pitchFamily="34" charset="0"/>
              </a:rPr>
              <a:t> </a:t>
            </a:r>
            <a:r>
              <a:rPr lang="en-US" sz="1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  <a:cs typeface="+mj-cs"/>
              </a:rPr>
              <a:t>work</a:t>
            </a:r>
            <a:endParaRPr lang="en-AU" sz="1400" b="1" dirty="0">
              <a:solidFill>
                <a:srgbClr val="134086"/>
              </a:solidFill>
              <a:latin typeface="Lato" panose="020F0502020204030203" pitchFamily="34" charset="0"/>
              <a:ea typeface="Roboto" panose="02000000000000000000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43670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72CE4-18B9-4713-AE18-48FAF93C9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</a:rPr>
              <a:t>Title</a:t>
            </a:r>
            <a:br>
              <a:rPr lang="en-US" sz="2400" dirty="0">
                <a:solidFill>
                  <a:srgbClr val="58CEEA"/>
                </a:solidFill>
                <a:ea typeface="Roboto" panose="02000000000000000000" pitchFamily="2" charset="0"/>
              </a:rPr>
            </a:br>
            <a:endParaRPr lang="en-US" sz="24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F1A3B1-5332-080D-9C16-04FE97911A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834A56-6199-497D-88EE-A30FA6E35D0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63420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D6D92B1-D70E-4617-99D7-B3082533ECE9}" type="slidenum">
              <a:rPr lang="en-AU" smtClean="0">
                <a:latin typeface="Lato" panose="020F0502020204030203" pitchFamily="34" charset="0"/>
              </a:rPr>
              <a:pPr/>
              <a:t>2</a:t>
            </a:fld>
            <a:endParaRPr lang="en-AU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78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4666CE-E74D-467D-AF33-5E62CF1F04C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D6D92B1-D70E-4617-99D7-B3082533ECE9}" type="slidenum">
              <a:rPr lang="en-AU" smtClean="0">
                <a:latin typeface="Lato" panose="020F0502020204030203" pitchFamily="34" charset="0"/>
              </a:rPr>
              <a:t>3</a:t>
            </a:fld>
            <a:endParaRPr lang="en-AU" dirty="0">
              <a:latin typeface="Lato" panose="020F0502020204030203" pitchFamily="34" charset="0"/>
            </a:endParaRPr>
          </a:p>
        </p:txBody>
      </p:sp>
      <p:pic>
        <p:nvPicPr>
          <p:cNvPr id="7" name="object 8">
            <a:extLst>
              <a:ext uri="{FF2B5EF4-FFF2-40B4-BE49-F238E27FC236}">
                <a16:creationId xmlns:a16="http://schemas.microsoft.com/office/drawing/2014/main" id="{D5A23ACC-E68D-4CDA-A72F-875704F6E57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63683" y="0"/>
            <a:ext cx="5629716" cy="7569200"/>
          </a:xfrm>
          <a:prstGeom prst="rect">
            <a:avLst/>
          </a:prstGeom>
        </p:spPr>
      </p:pic>
      <p:pic>
        <p:nvPicPr>
          <p:cNvPr id="10" name="object 7">
            <a:extLst>
              <a:ext uri="{FF2B5EF4-FFF2-40B4-BE49-F238E27FC236}">
                <a16:creationId xmlns:a16="http://schemas.microsoft.com/office/drawing/2014/main" id="{A8A627F8-C9BB-402D-8BD2-E389E6D90EAA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4516327"/>
            <a:ext cx="1670551" cy="7414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E5C1EC-9655-4CF1-B6BF-7D251A01A9A9}"/>
              </a:ext>
            </a:extLst>
          </p:cNvPr>
          <p:cNvSpPr txBox="1"/>
          <p:nvPr/>
        </p:nvSpPr>
        <p:spPr>
          <a:xfrm>
            <a:off x="1019448" y="5312330"/>
            <a:ext cx="67573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  <a:cs typeface="+mj-cs"/>
              </a:rPr>
              <a:t>the</a:t>
            </a:r>
            <a:r>
              <a:rPr lang="en-US" sz="1400" dirty="0">
                <a:solidFill>
                  <a:schemeClr val="tx2"/>
                </a:solidFill>
                <a:latin typeface="Lato" panose="020F0502020204030203" pitchFamily="34" charset="0"/>
              </a:rPr>
              <a:t> </a:t>
            </a:r>
            <a:r>
              <a:rPr lang="en-US" sz="1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  <a:cs typeface="+mj-cs"/>
              </a:rPr>
              <a:t>chemistry</a:t>
            </a:r>
            <a:r>
              <a:rPr lang="en-US" sz="1400" dirty="0">
                <a:solidFill>
                  <a:schemeClr val="tx2"/>
                </a:solidFill>
                <a:latin typeface="Lato" panose="020F0502020204030203" pitchFamily="34" charset="0"/>
              </a:rPr>
              <a:t> </a:t>
            </a:r>
            <a:r>
              <a:rPr lang="en-US" sz="1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  <a:cs typeface="+mj-cs"/>
              </a:rPr>
              <a:t>to</a:t>
            </a:r>
            <a:r>
              <a:rPr lang="en-US" sz="1400" dirty="0">
                <a:solidFill>
                  <a:schemeClr val="tx2"/>
                </a:solidFill>
                <a:latin typeface="Lato" panose="020F0502020204030203" pitchFamily="34" charset="0"/>
              </a:rPr>
              <a:t> </a:t>
            </a:r>
            <a:r>
              <a:rPr lang="en-US" sz="1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  <a:cs typeface="+mj-cs"/>
              </a:rPr>
              <a:t>make</a:t>
            </a:r>
            <a:r>
              <a:rPr lang="en-US" sz="1400" dirty="0">
                <a:solidFill>
                  <a:schemeClr val="tx2"/>
                </a:solidFill>
                <a:latin typeface="Lato" panose="020F0502020204030203" pitchFamily="34" charset="0"/>
              </a:rPr>
              <a:t> </a:t>
            </a:r>
            <a:r>
              <a:rPr lang="en-US" sz="1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  <a:cs typeface="+mj-cs"/>
              </a:rPr>
              <a:t>water</a:t>
            </a:r>
            <a:r>
              <a:rPr lang="en-US" sz="1400" dirty="0">
                <a:solidFill>
                  <a:schemeClr val="tx2"/>
                </a:solidFill>
                <a:latin typeface="Lato" panose="020F0502020204030203" pitchFamily="34" charset="0"/>
              </a:rPr>
              <a:t> </a:t>
            </a:r>
            <a:r>
              <a:rPr lang="en-US" sz="1400" b="1" dirty="0">
                <a:solidFill>
                  <a:srgbClr val="134086"/>
                </a:solidFill>
                <a:latin typeface="Lato" panose="020F0502020204030203" pitchFamily="34" charset="0"/>
                <a:ea typeface="Roboto" panose="02000000000000000000" pitchFamily="2" charset="0"/>
                <a:cs typeface="+mj-cs"/>
              </a:rPr>
              <a:t>work</a:t>
            </a:r>
            <a:endParaRPr lang="en-AU" sz="1400" b="1" dirty="0">
              <a:solidFill>
                <a:srgbClr val="134086"/>
              </a:solidFill>
              <a:latin typeface="Lato" panose="020F0502020204030203" pitchFamily="34" charset="0"/>
              <a:ea typeface="Roboto" panose="02000000000000000000" pitchFamily="2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251084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2445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2147483647&quot;/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0 WTS PPT" id="{3B981FAB-443A-4DF5-8E0C-1F64DEA04830}" vid="{E81540D0-6CFE-4157-A6D6-8098784943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1D5AC755-033D-CA4A-A6B3-E1B37686D434}">
  <we:reference id="2e4b4da1-a10a-4f87-b559-816298f8292f" version="2.0.0.1" store="EXCatalog" storeType="EXCatalog"/>
  <we:alternateReferences>
    <we:reference id="WA104379841" version="2.0.0.1" store="en-AU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SharedWithUsers xmlns="86f0fbbb-fabf-4b4d-b3cd-68e313024e2f">
      <UserInfo>
        <DisplayName>Dale Barron</DisplayName>
        <AccountId>401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1AC2B52DE45949B967BF768B070885" ma:contentTypeVersion="20" ma:contentTypeDescription="Create a new document." ma:contentTypeScope="" ma:versionID="7dcb097b1e34f06c6874d479238531ec">
  <xsd:schema xmlns:xsd="http://www.w3.org/2001/XMLSchema" xmlns:xs="http://www.w3.org/2001/XMLSchema" xmlns:p="http://schemas.microsoft.com/office/2006/metadata/properties" xmlns:ns1="a7213eea-d195-40cc-a15b-957a71391fd9" xmlns:ns2="http://schemas.microsoft.com/sharepoint/v3" xmlns:ns3="86f0fbbb-fabf-4b4d-b3cd-68e313024e2f" xmlns:ns4="0cbcd095-0de6-49ab-abd9-18b862ce3b0a" targetNamespace="http://schemas.microsoft.com/office/2006/metadata/properties" ma:root="true" ma:fieldsID="95f6a8187fb53955a1e028db5bb367eb" ns1:_="" ns2:_="" ns3:_="" ns4:_="">
    <xsd:import namespace="a7213eea-d195-40cc-a15b-957a71391fd9"/>
    <xsd:import namespace="http://schemas.microsoft.com/sharepoint/v3"/>
    <xsd:import namespace="86f0fbbb-fabf-4b4d-b3cd-68e313024e2f"/>
    <xsd:import namespace="0cbcd095-0de6-49ab-abd9-18b862ce3b0a"/>
    <xsd:element name="properties">
      <xsd:complexType>
        <xsd:sequence>
          <xsd:element name="documentManagement">
            <xsd:complexType>
              <xsd:all>
                <xsd:element ref="ns1:_dlc_DocIdPersistId" minOccurs="0"/>
                <xsd:element ref="ns1:_dlc_DocId" minOccurs="0"/>
                <xsd:element ref="ns1:_dlc_DocIdUrl" minOccurs="0"/>
                <xsd:element ref="ns3:SharedWithUsers" minOccurs="0"/>
                <xsd:element ref="ns3:SharedWithDetails" minOccurs="0"/>
                <xsd:element ref="ns2:_ip_UnifiedCompliancePolicyProperties" minOccurs="0"/>
                <xsd:element ref="ns2:_ip_UnifiedCompliancePolicyUIAction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213eea-d195-40cc-a15b-957a71391fd9" elementFormDefault="qualified">
    <xsd:import namespace="http://schemas.microsoft.com/office/2006/documentManagement/types"/>
    <xsd:import namespace="http://schemas.microsoft.com/office/infopath/2007/PartnerControls"/>
    <xsd:element name="_dlc_DocIdPersistId" ma:index="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f0fbbb-fabf-4b4d-b3cd-68e313024e2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5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6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bcd095-0de6-49ab-abd9-18b862ce3b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7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8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2" nillable="true" ma:displayName="Tags" ma:internalName="MediaServiceAutoTags" ma:readOnly="true">
      <xsd:simpleType>
        <xsd:restriction base="dms:Text"/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18BCD8-758B-4FB3-BE17-97E8EEFEF8E5}">
  <ds:schemaRefs>
    <ds:schemaRef ds:uri="http://schemas.microsoft.com/office/infopath/2007/PartnerControls"/>
    <ds:schemaRef ds:uri="http://purl.org/dc/terms/"/>
    <ds:schemaRef ds:uri="http://schemas.openxmlformats.org/package/2006/metadata/core-properties"/>
    <ds:schemaRef ds:uri="0cbcd095-0de6-49ab-abd9-18b862ce3b0a"/>
    <ds:schemaRef ds:uri="http://purl.org/dc/dcmitype/"/>
    <ds:schemaRef ds:uri="http://schemas.microsoft.com/office/2006/documentManagement/types"/>
    <ds:schemaRef ds:uri="http://schemas.microsoft.com/sharepoint/v3"/>
    <ds:schemaRef ds:uri="86f0fbbb-fabf-4b4d-b3cd-68e313024e2f"/>
    <ds:schemaRef ds:uri="http://purl.org/dc/elements/1.1/"/>
    <ds:schemaRef ds:uri="a7213eea-d195-40cc-a15b-957a71391fd9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DACF3F1-6546-45F0-9027-51E2B21B75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213eea-d195-40cc-a15b-957a71391fd9"/>
    <ds:schemaRef ds:uri="http://schemas.microsoft.com/sharepoint/v3"/>
    <ds:schemaRef ds:uri="86f0fbbb-fabf-4b4d-b3cd-68e313024e2f"/>
    <ds:schemaRef ds:uri="0cbcd095-0de6-49ab-abd9-18b862ce3b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BF00819-AA3E-4A5F-AE33-FCBFF98BE6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32978</TotalTime>
  <Words>20</Words>
  <Application>Microsoft Macintosh PowerPoint</Application>
  <PresentationFormat>On-screen Show (4:3)</PresentationFormat>
  <Paragraphs>9</Paragraphs>
  <Slides>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Lato</vt:lpstr>
      <vt:lpstr>Office Theme</vt:lpstr>
      <vt:lpstr>think-cell Slide</vt:lpstr>
      <vt:lpstr>Title</vt:lpstr>
      <vt:lpstr>Title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Sandbek</dc:creator>
  <cp:lastModifiedBy>Dale Barron</cp:lastModifiedBy>
  <cp:revision>146</cp:revision>
  <dcterms:created xsi:type="dcterms:W3CDTF">2017-08-24T05:50:10Z</dcterms:created>
  <dcterms:modified xsi:type="dcterms:W3CDTF">2022-10-14T00:59:00Z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0x010100C41AC2B52DE45949B967BF768B070885</vt:lpwstr>
  </property>
</Properties>
</file>